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41" r:id="rId5"/>
    <p:sldId id="342" r:id="rId6"/>
    <p:sldId id="346" r:id="rId7"/>
    <p:sldId id="345" r:id="rId8"/>
    <p:sldId id="343" r:id="rId9"/>
    <p:sldId id="34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6395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1" d="100"/>
          <a:sy n="121" d="100"/>
        </p:scale>
        <p:origin x="308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C53A6C1-6705-CD44-9A49-2641DAF20B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D48D91B-1B61-B149-814D-3B695DF5F2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69A33-71D9-824F-ACCD-10987FEE9C21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F079F5-F931-144F-AFDB-7871D60FF98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5481EE-B24B-D841-BAEA-FF175140FF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C47C6-1700-C74A-A11E-4FF6CB3684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475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77656-0B12-4DEA-96CF-82550DBD498E}" type="datetimeFigureOut">
              <a:rPr lang="en-GB" smtClean="0"/>
              <a:t>20/09/2022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6D991-40E1-4F75-A931-87F401740D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56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O Spine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A944C1AA-7311-4CAD-85EA-0F55FD5AE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0B31BD1C-DAFA-144D-9AD3-F1B14A3179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2" y="2214564"/>
            <a:ext cx="9505951" cy="728661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4F144F64-9D68-8B47-A6D5-E06A114E75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24" name="Textplatzhalter 8">
            <a:extLst>
              <a:ext uri="{FF2B5EF4-FFF2-40B4-BE49-F238E27FC236}">
                <a16:creationId xmlns:a16="http://schemas.microsoft.com/office/drawing/2014/main" id="{661CED1D-4281-934C-A6E2-E58C3001A0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title </a:t>
            </a:r>
          </a:p>
        </p:txBody>
      </p:sp>
      <p:sp>
        <p:nvSpPr>
          <p:cNvPr id="25" name="Textplatzhalter 8">
            <a:extLst>
              <a:ext uri="{FF2B5EF4-FFF2-40B4-BE49-F238E27FC236}">
                <a16:creationId xmlns:a16="http://schemas.microsoft.com/office/drawing/2014/main" id="{0DEA1137-9828-8D43-A808-5FCDA877DF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</a:t>
            </a:r>
          </a:p>
        </p:txBody>
      </p:sp>
      <p:sp>
        <p:nvSpPr>
          <p:cNvPr id="26" name="Textplatzhalter 8">
            <a:extLst>
              <a:ext uri="{FF2B5EF4-FFF2-40B4-BE49-F238E27FC236}">
                <a16:creationId xmlns:a16="http://schemas.microsoft.com/office/drawing/2014/main" id="{3ABF561D-CD8E-8342-95D1-C4FE5E38AF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City, month day, year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642E5B-96F1-864B-935C-AACC45962F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2" y="2943226"/>
            <a:ext cx="9505951" cy="2184400"/>
          </a:xfrm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342000" indent="0">
              <a:buNone/>
              <a:defRPr/>
            </a:lvl2pPr>
            <a:lvl3pPr marL="684000" indent="0">
              <a:buNone/>
              <a:defRPr/>
            </a:lvl3pPr>
            <a:lvl4pPr marL="1026000" indent="0">
              <a:buNone/>
              <a:defRPr/>
            </a:lvl4pPr>
            <a:lvl5pPr marL="1368000" indent="0">
              <a:buNone/>
              <a:defRPr/>
            </a:lvl5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88F21C65-9E52-E944-9F29-35B0612D54F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58813" y="259200"/>
            <a:ext cx="653796" cy="57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846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mall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200"/>
            <a:ext cx="1969028" cy="1455635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CD2B63B-68A3-4168-A206-A98C3BECD5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56B16748-B25A-46BF-B96B-CEC2914CE52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D1B91ADF-4A75-491E-BDF4-A068AC12192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06A15978-667A-44FC-B0D9-CF28A2D5663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143097" y="3435454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5441D032-A3C9-4856-B748-678D2EB570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43097" y="1731964"/>
            <a:ext cx="1969028" cy="145415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AF505952-06D7-417C-BB3A-93B6A7C4FF02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8879947" y="3430689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21" name="Bildplatzhalter 7">
            <a:extLst>
              <a:ext uri="{FF2B5EF4-FFF2-40B4-BE49-F238E27FC236}">
                <a16:creationId xmlns:a16="http://schemas.microsoft.com/office/drawing/2014/main" id="{28C00620-91DA-4CD6-8288-576F86F2A7A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947" y="1727199"/>
            <a:ext cx="1969028" cy="145415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2" name="Foliennummernplatzhalter 21">
            <a:extLst>
              <a:ext uri="{FF2B5EF4-FFF2-40B4-BE49-F238E27FC236}">
                <a16:creationId xmlns:a16="http://schemas.microsoft.com/office/drawing/2014/main" id="{CD2B21FD-E62A-4E4C-B0CE-D79864A7ECC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169C8EB-36ED-E242-92A1-94C66701C2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395907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A7F3F7-EB49-4EF3-9F56-DAEBCB9C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1EEBCC77-44D2-0D41-ADFE-E245C9816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159D77EC-C659-4D5E-ABC5-A25855CEEF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3488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2C606-B062-AF4B-A36F-0FF44EFCF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28478F-FDF2-114B-A695-BBFBD55C60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6ABA92-B65E-42F5-BB28-73DA50746A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67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6CC588-B218-4249-97A2-31A5674F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77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A944C1AA-7311-4CAD-85EA-0F55FD5AE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0B31BD1C-DAFA-144D-9AD3-F1B14A3179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2" y="2214564"/>
            <a:ext cx="9505951" cy="728661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Headline (32pt)</a:t>
            </a:r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642E5B-96F1-864B-935C-AACC45962F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2" y="2943226"/>
            <a:ext cx="9505951" cy="2184400"/>
          </a:xfrm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342000" indent="0">
              <a:buNone/>
              <a:defRPr/>
            </a:lvl2pPr>
            <a:lvl3pPr marL="684000" indent="0">
              <a:buNone/>
              <a:defRPr/>
            </a:lvl3pPr>
            <a:lvl4pPr marL="1026000" indent="0">
              <a:buNone/>
              <a:defRPr/>
            </a:lvl4pPr>
            <a:lvl5pPr marL="1368000" indent="0">
              <a:buNone/>
              <a:defRPr/>
            </a:lvl5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379F31A-E238-6F45-9F6D-B7A74855A5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431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4CF53C00-41EF-4AFE-A87A-C3A990F0A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75442D-19E2-724C-A1F0-3BCA549BC3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205037"/>
            <a:ext cx="9505950" cy="738187"/>
          </a:xfrm>
        </p:spPr>
        <p:txBody>
          <a:bodyPr/>
          <a:lstStyle>
            <a:lvl1pPr marL="0" indent="0">
              <a:buNone/>
              <a:defRPr sz="3200" b="1">
                <a:solidFill>
                  <a:srgbClr val="042D98"/>
                </a:solidFill>
              </a:defRPr>
            </a:lvl1pPr>
          </a:lstStyle>
          <a:p>
            <a:pPr lvl="0"/>
            <a:r>
              <a:rPr lang="en-US" dirty="0"/>
              <a:t>Headline (32pt)</a:t>
            </a:r>
            <a:endParaRPr lang="en-US" noProof="0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25CF241-A2B0-724E-B9A8-3D09BD08DA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8813" y="2959893"/>
            <a:ext cx="9505950" cy="2167731"/>
          </a:xfrm>
        </p:spPr>
        <p:txBody>
          <a:bodyPr/>
          <a:lstStyle>
            <a:lvl1pPr marL="0" indent="0">
              <a:buNone/>
              <a:defRPr sz="3200" b="0">
                <a:solidFill>
                  <a:srgbClr val="042D98"/>
                </a:solidFill>
              </a:defRPr>
            </a:lvl1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FD24B52-802C-A045-81B4-CDB932F87E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5211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O Spine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4CF53C00-41EF-4AFE-A87A-C3A990F0A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73ADFED4-E5B7-4041-A450-3F837A90AB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19" name="Textplatzhalter 8">
            <a:extLst>
              <a:ext uri="{FF2B5EF4-FFF2-40B4-BE49-F238E27FC236}">
                <a16:creationId xmlns:a16="http://schemas.microsoft.com/office/drawing/2014/main" id="{01ECB604-EBAF-4CB8-940B-8B9436AFCE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title </a:t>
            </a:r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6D88C27E-BC7C-4779-9A2E-1947FFA9A8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</a:t>
            </a:r>
          </a:p>
        </p:txBody>
      </p:sp>
      <p:sp>
        <p:nvSpPr>
          <p:cNvPr id="21" name="Textplatzhalter 8">
            <a:extLst>
              <a:ext uri="{FF2B5EF4-FFF2-40B4-BE49-F238E27FC236}">
                <a16:creationId xmlns:a16="http://schemas.microsoft.com/office/drawing/2014/main" id="{BEB31F60-B2F1-41E4-9386-587225E466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City, month day, year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75442D-19E2-724C-A1F0-3BCA549BC3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205037"/>
            <a:ext cx="9505950" cy="738187"/>
          </a:xfrm>
        </p:spPr>
        <p:txBody>
          <a:bodyPr/>
          <a:lstStyle>
            <a:lvl1pPr marL="0" indent="0">
              <a:buNone/>
              <a:defRPr sz="3200" b="1">
                <a:solidFill>
                  <a:srgbClr val="042D98"/>
                </a:solidFill>
              </a:defRPr>
            </a:lvl1pPr>
          </a:lstStyle>
          <a:p>
            <a:pPr lvl="0"/>
            <a:r>
              <a:rPr lang="en-US" dirty="0"/>
              <a:t>Headline (32pt)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25CF241-A2B0-724E-B9A8-3D09BD08DA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8813" y="2959893"/>
            <a:ext cx="9505950" cy="2167731"/>
          </a:xfrm>
        </p:spPr>
        <p:txBody>
          <a:bodyPr/>
          <a:lstStyle>
            <a:lvl1pPr marL="0" indent="0">
              <a:buNone/>
              <a:defRPr sz="3200" b="0">
                <a:solidFill>
                  <a:srgbClr val="042D98"/>
                </a:solidFill>
              </a:defRPr>
            </a:lvl1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923BF4E-1495-0149-BF81-2E84A1B8E9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58813" y="259200"/>
            <a:ext cx="653796" cy="57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7798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>
            <a:extLst>
              <a:ext uri="{FF2B5EF4-FFF2-40B4-BE49-F238E27FC236}">
                <a16:creationId xmlns:a16="http://schemas.microsoft.com/office/drawing/2014/main" id="{419996D4-CCC5-8244-802D-A4A36F5901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6BBFF2-3A88-4CB0-8DFC-61D09FA8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B4B3BF-7CA8-4585-831C-F5DF968FBE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9505950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4232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E008A41-AE8F-4A4F-B3C6-BB4BFEB16C2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9FE20CF-5CAB-B145-B705-F0221B766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05C5EDF6-0E1D-4133-992A-6B7CEA2C5F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02616FAD-06D4-4469-AD4C-320B8432E2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325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087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8814" y="1727199"/>
            <a:ext cx="5388504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0DD2CDD-8E40-4FA1-BCE2-A0663B10DC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3FF76DA-AD1B-F94D-AD0E-8307FED986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2F46209C-2AF4-49BF-BAA1-7259963618E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16725" y="1727200"/>
            <a:ext cx="4716463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682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4" y="517525"/>
            <a:ext cx="10862204" cy="966787"/>
          </a:xfrm>
        </p:spPr>
        <p:txBody>
          <a:bodyPr anchor="t" anchorCtr="0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8813" y="1727199"/>
            <a:ext cx="4716462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144685" y="4884737"/>
            <a:ext cx="4704288" cy="96986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3E5951C6-963E-4674-91CC-8E8F1F645AF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8606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0BC7BB4E-BF1F-4D9E-97F1-898AFD41A413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E2CCE0D8-AC8D-4905-A013-7F31E747D1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8186687C-479E-4FF8-8933-75FC36163FD1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132513" y="3430689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A257245C-F172-4383-8396-BCF83CC109F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32513" y="1727198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861E2ECD-CB24-4B91-8A9B-259A67613C3F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8879418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2803E856-D15C-4C2A-99FD-4D63E5C34E3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418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ED650EED-FA23-43C6-8098-A702770AE51D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5AEC5B9-D2EF-0F4E-9314-0EBF7C51B7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262433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4" y="1727199"/>
            <a:ext cx="5376333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6DFA43D-7EFC-4422-899F-A44536AFB7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C091CBB9-0ED2-447E-B3AA-D8BD16CC1C4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43BAFF3-7966-B045-AF0E-E679C72FAB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F7A8648F-6F94-4BD6-9057-657CE0AD70B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16725" y="1727200"/>
            <a:ext cx="4716463" cy="4129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2395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1446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A351F687-0163-4967-B0F7-21FAF91DDD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5A7C55E-8985-4FE6-B0DD-6F886D99BB7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E8CDFF0-E7E9-AA43-9B34-0D91FBA3F1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noProof="0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124473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B907FC-8EEA-4706-98EB-1F20D0D8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4" y="517525"/>
            <a:ext cx="10874374" cy="9667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Headline (32pt)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CB51EB-182E-4020-8D86-3EF8848E6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8813" y="1727201"/>
            <a:ext cx="10874375" cy="41273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443887A6-C844-4D94-8093-8E7AB89B6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8375" y="6492873"/>
            <a:ext cx="30861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31DC6C07-C500-4D67-9BA5-BA0F2E32EE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fld id="{0A6ABA92-B65E-42F5-BB28-73DA50746A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919E1EF3-8D79-42F7-9C5D-947436740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3631EF1-8F73-4506-8C05-6646BB062A9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25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707" r:id="rId2"/>
    <p:sldLayoutId id="2147483650" r:id="rId3"/>
    <p:sldLayoutId id="2147483692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718" r:id="rId11"/>
    <p:sldLayoutId id="2147483720" r:id="rId12"/>
    <p:sldLayoutId id="2147483655" r:id="rId13"/>
    <p:sldLayoutId id="2147483716" r:id="rId14"/>
    <p:sldLayoutId id="2147483717" r:id="rId1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99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1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200" indent="-457200" algn="l" defTabSz="914400" rtl="0" eaLnBrk="1" latinLnBrk="0" hangingPunct="1">
        <a:lnSpc>
          <a:spcPct val="100000"/>
        </a:lnSpc>
        <a:spcBef>
          <a:spcPts val="6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5" userDrawn="1">
          <p15:clr>
            <a:srgbClr val="F26B43"/>
          </p15:clr>
        </p15:guide>
        <p15:guide id="2" pos="7265" userDrawn="1">
          <p15:clr>
            <a:srgbClr val="F26B43"/>
          </p15:clr>
        </p15:guide>
        <p15:guide id="3" orient="horz" pos="164" userDrawn="1">
          <p15:clr>
            <a:srgbClr val="F26B43"/>
          </p15:clr>
        </p15:guide>
        <p15:guide id="4" orient="horz" pos="326" userDrawn="1">
          <p15:clr>
            <a:srgbClr val="F26B43"/>
          </p15:clr>
        </p15:guide>
        <p15:guide id="5" orient="horz" pos="3974" userDrawn="1">
          <p15:clr>
            <a:srgbClr val="F26B43"/>
          </p15:clr>
        </p15:guide>
        <p15:guide id="6" orient="horz" pos="4156" userDrawn="1">
          <p15:clr>
            <a:srgbClr val="F26B43"/>
          </p15:clr>
        </p15:guide>
        <p15:guide id="7" pos="801" userDrawn="1">
          <p15:clr>
            <a:srgbClr val="F26B43"/>
          </p15:clr>
        </p15:guide>
        <p15:guide id="8" pos="846" userDrawn="1">
          <p15:clr>
            <a:srgbClr val="F26B43"/>
          </p15:clr>
        </p15:guide>
        <p15:guide id="9" pos="2094" userDrawn="1">
          <p15:clr>
            <a:srgbClr val="F26B43"/>
          </p15:clr>
        </p15:guide>
        <p15:guide id="10" pos="2139" userDrawn="1">
          <p15:clr>
            <a:srgbClr val="F26B43"/>
          </p15:clr>
        </p15:guide>
        <p15:guide id="11" pos="2525" userDrawn="1">
          <p15:clr>
            <a:srgbClr val="F26B43"/>
          </p15:clr>
        </p15:guide>
        <p15:guide id="12" pos="2570" userDrawn="1">
          <p15:clr>
            <a:srgbClr val="F26B43"/>
          </p15:clr>
        </p15:guide>
        <p15:guide id="13" pos="2955" userDrawn="1">
          <p15:clr>
            <a:srgbClr val="F26B43"/>
          </p15:clr>
        </p15:guide>
        <p15:guide id="14" pos="3001" userDrawn="1">
          <p15:clr>
            <a:srgbClr val="F26B43"/>
          </p15:clr>
        </p15:guide>
        <p15:guide id="15" pos="3386" userDrawn="1">
          <p15:clr>
            <a:srgbClr val="F26B43"/>
          </p15:clr>
        </p15:guide>
        <p15:guide id="16" pos="3432" userDrawn="1">
          <p15:clr>
            <a:srgbClr val="F26B43"/>
          </p15:clr>
        </p15:guide>
        <p15:guide id="17" pos="3817" userDrawn="1">
          <p15:clr>
            <a:srgbClr val="F26B43"/>
          </p15:clr>
        </p15:guide>
        <p15:guide id="18" pos="3863" userDrawn="1">
          <p15:clr>
            <a:srgbClr val="F26B43"/>
          </p15:clr>
        </p15:guide>
        <p15:guide id="19" pos="4248" userDrawn="1">
          <p15:clr>
            <a:srgbClr val="F26B43"/>
          </p15:clr>
        </p15:guide>
        <p15:guide id="20" pos="4294" userDrawn="1">
          <p15:clr>
            <a:srgbClr val="F26B43"/>
          </p15:clr>
        </p15:guide>
        <p15:guide id="21" pos="4679" userDrawn="1">
          <p15:clr>
            <a:srgbClr val="F26B43"/>
          </p15:clr>
        </p15:guide>
        <p15:guide id="22" pos="4725" userDrawn="1">
          <p15:clr>
            <a:srgbClr val="F26B43"/>
          </p15:clr>
        </p15:guide>
        <p15:guide id="23" pos="5110" userDrawn="1">
          <p15:clr>
            <a:srgbClr val="F26B43"/>
          </p15:clr>
        </p15:guide>
        <p15:guide id="24" pos="5155" userDrawn="1">
          <p15:clr>
            <a:srgbClr val="F26B43"/>
          </p15:clr>
        </p15:guide>
        <p15:guide id="25" pos="6403" userDrawn="1">
          <p15:clr>
            <a:srgbClr val="F26B43"/>
          </p15:clr>
        </p15:guide>
        <p15:guide id="26" pos="6017" userDrawn="1">
          <p15:clr>
            <a:srgbClr val="F26B43"/>
          </p15:clr>
        </p15:guide>
        <p15:guide id="27" pos="6834" userDrawn="1">
          <p15:clr>
            <a:srgbClr val="F26B43"/>
          </p15:clr>
        </p15:guide>
        <p15:guide id="28" pos="6879" userDrawn="1">
          <p15:clr>
            <a:srgbClr val="F26B43"/>
          </p15:clr>
        </p15:guide>
        <p15:guide id="29" orient="horz" pos="477" userDrawn="1">
          <p15:clr>
            <a:srgbClr val="F26B43"/>
          </p15:clr>
        </p15:guide>
        <p15:guide id="30" orient="horz" pos="630" userDrawn="1">
          <p15:clr>
            <a:srgbClr val="F26B43"/>
          </p15:clr>
        </p15:guide>
        <p15:guide id="31" orient="horz" pos="783" userDrawn="1">
          <p15:clr>
            <a:srgbClr val="F26B43"/>
          </p15:clr>
        </p15:guide>
        <p15:guide id="32" orient="horz" pos="935" userDrawn="1">
          <p15:clr>
            <a:srgbClr val="F26B43"/>
          </p15:clr>
        </p15:guide>
        <p15:guide id="33" orient="horz" pos="1241" userDrawn="1">
          <p15:clr>
            <a:srgbClr val="F26B43"/>
          </p15:clr>
        </p15:guide>
        <p15:guide id="34" orient="horz" pos="1395" userDrawn="1">
          <p15:clr>
            <a:srgbClr val="F26B43"/>
          </p15:clr>
        </p15:guide>
        <p15:guide id="35" orient="horz" pos="1548" userDrawn="1">
          <p15:clr>
            <a:srgbClr val="F26B43"/>
          </p15:clr>
        </p15:guide>
        <p15:guide id="36" orient="horz" pos="1701" userDrawn="1">
          <p15:clr>
            <a:srgbClr val="F26B43"/>
          </p15:clr>
        </p15:guide>
        <p15:guide id="37" orient="horz" pos="1854" userDrawn="1">
          <p15:clr>
            <a:srgbClr val="F26B43"/>
          </p15:clr>
        </p15:guide>
        <p15:guide id="38" orient="horz" pos="2007" userDrawn="1">
          <p15:clr>
            <a:srgbClr val="F26B43"/>
          </p15:clr>
        </p15:guide>
        <p15:guide id="39" orient="horz" pos="2160" userDrawn="1">
          <p15:clr>
            <a:srgbClr val="F26B43"/>
          </p15:clr>
        </p15:guide>
        <p15:guide id="40" orient="horz" pos="2312" userDrawn="1">
          <p15:clr>
            <a:srgbClr val="F26B43"/>
          </p15:clr>
        </p15:guide>
        <p15:guide id="41" orient="horz" pos="2465" userDrawn="1">
          <p15:clr>
            <a:srgbClr val="F26B43"/>
          </p15:clr>
        </p15:guide>
        <p15:guide id="42" orient="horz" pos="2618" userDrawn="1">
          <p15:clr>
            <a:srgbClr val="F26B43"/>
          </p15:clr>
        </p15:guide>
        <p15:guide id="43" orient="horz" pos="2771" userDrawn="1">
          <p15:clr>
            <a:srgbClr val="F26B43"/>
          </p15:clr>
        </p15:guide>
        <p15:guide id="44" orient="horz" pos="2925" userDrawn="1">
          <p15:clr>
            <a:srgbClr val="F26B43"/>
          </p15:clr>
        </p15:guide>
        <p15:guide id="45" orient="horz" pos="3077" userDrawn="1">
          <p15:clr>
            <a:srgbClr val="F26B43"/>
          </p15:clr>
        </p15:guide>
        <p15:guide id="46" orient="horz" pos="3230" userDrawn="1">
          <p15:clr>
            <a:srgbClr val="F26B43"/>
          </p15:clr>
        </p15:guide>
        <p15:guide id="47" orient="horz" pos="3383" userDrawn="1">
          <p15:clr>
            <a:srgbClr val="F26B43"/>
          </p15:clr>
        </p15:guide>
        <p15:guide id="48" orient="horz" pos="3536" userDrawn="1">
          <p15:clr>
            <a:srgbClr val="F26B43"/>
          </p15:clr>
        </p15:guide>
        <p15:guide id="49" orient="horz" pos="3689" userDrawn="1">
          <p15:clr>
            <a:srgbClr val="F26B43"/>
          </p15:clr>
        </p15:guide>
        <p15:guide id="50" orient="horz" pos="1088" userDrawn="1">
          <p15:clr>
            <a:srgbClr val="F26B43"/>
          </p15:clr>
        </p15:guide>
        <p15:guide id="51" pos="1708" userDrawn="1">
          <p15:clr>
            <a:srgbClr val="F26B43"/>
          </p15:clr>
        </p15:guide>
        <p15:guide id="52" pos="1663" userDrawn="1">
          <p15:clr>
            <a:srgbClr val="F26B43"/>
          </p15:clr>
        </p15:guide>
        <p15:guide id="53" pos="1277" userDrawn="1">
          <p15:clr>
            <a:srgbClr val="F26B43"/>
          </p15:clr>
        </p15:guide>
        <p15:guide id="54" pos="1232" userDrawn="1">
          <p15:clr>
            <a:srgbClr val="F26B43"/>
          </p15:clr>
        </p15:guide>
        <p15:guide id="55" pos="5541" userDrawn="1">
          <p15:clr>
            <a:srgbClr val="F26B43"/>
          </p15:clr>
        </p15:guide>
        <p15:guide id="56" pos="5586" userDrawn="1">
          <p15:clr>
            <a:srgbClr val="F26B43"/>
          </p15:clr>
        </p15:guide>
        <p15:guide id="57" pos="5972" userDrawn="1">
          <p15:clr>
            <a:srgbClr val="F26B43"/>
          </p15:clr>
        </p15:guide>
        <p15:guide id="58" pos="6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6FC7FF-970B-40FD-9113-34BABE4C12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4CFA5D6-D725-4955-83E2-8FE0C8AD5E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4B6B6F-01BE-4E15-8A67-5C969A9879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8707CE6-C6CD-4BAA-8314-E99742EA41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59D3D02-8FA1-4A30-8BC0-451E9D3685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What new simulation or educational technology did you implement in your event?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10353AA-4466-47DA-8518-173851FC8B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8812" y="3482183"/>
            <a:ext cx="9995011" cy="2167731"/>
          </a:xfrm>
        </p:spPr>
        <p:txBody>
          <a:bodyPr/>
          <a:lstStyle/>
          <a:p>
            <a:r>
              <a:rPr lang="en-US" dirty="0"/>
              <a:t>The AO Spine Education Strategies taskforce wants to learn from your experience and share it with others </a:t>
            </a:r>
          </a:p>
        </p:txBody>
      </p:sp>
    </p:spTree>
    <p:extLst>
      <p:ext uri="{BB962C8B-B14F-4D97-AF65-F5344CB8AC3E}">
        <p14:creationId xmlns:p14="http://schemas.microsoft.com/office/powerpoint/2010/main" val="340030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AF3D660-63F7-4758-9F76-652FB86A2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was done? (what new educational  technology was included in the event?)</a:t>
            </a:r>
            <a:br>
              <a:rPr lang="en-US" dirty="0"/>
            </a:b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1F9AABE-2F78-462C-9ED6-8F91D710A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What was integrated?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Learning objectives?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Steps?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Partner providing the system?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How many stations?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Participant:faculty</a:t>
            </a:r>
            <a:r>
              <a:rPr lang="en-US" dirty="0"/>
              <a:t> ratio?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Any other important information?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533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AF3D660-63F7-4758-9F76-652FB86A2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and steps covered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1F9AABE-2F78-462C-9ED6-8F91D710A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Learning objectives?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Steps?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706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AF3D660-63F7-4758-9F76-652FB86A2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Photos of a station (and description)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1F9AABE-2F78-462C-9ED6-8F91D710A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Description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27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AF3D660-63F7-4758-9F76-652FB86A2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was the feedback and evaluation data?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1F9AABE-2F78-462C-9ED6-8F91D710A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740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AF3D660-63F7-4758-9F76-652FB86A2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were the lessons learned? </a:t>
            </a:r>
            <a:br>
              <a:rPr lang="en-US" dirty="0"/>
            </a:br>
            <a:r>
              <a:rPr lang="en-US" dirty="0"/>
              <a:t>(best practices to share)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1F9AABE-2F78-462C-9ED6-8F91D710A7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67533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AO">
      <a:dk1>
        <a:srgbClr val="000000"/>
      </a:dk1>
      <a:lt1>
        <a:srgbClr val="FFFFFF"/>
      </a:lt1>
      <a:dk2>
        <a:srgbClr val="042D98"/>
      </a:dk2>
      <a:lt2>
        <a:srgbClr val="F6F4F2"/>
      </a:lt2>
      <a:accent1>
        <a:srgbClr val="001B62"/>
      </a:accent1>
      <a:accent2>
        <a:srgbClr val="3B7FF6"/>
      </a:accent2>
      <a:accent3>
        <a:srgbClr val="04F1FE"/>
      </a:accent3>
      <a:accent4>
        <a:srgbClr val="00293A"/>
      </a:accent4>
      <a:accent5>
        <a:srgbClr val="00765C"/>
      </a:accent5>
      <a:accent6>
        <a:srgbClr val="00EB9B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O blue">
      <a:srgbClr val="042D98"/>
    </a:custClr>
    <a:custClr name="AO light grey">
      <a:srgbClr val="DCD4CB"/>
    </a:custClr>
    <a:custClr name="AO dark blue">
      <a:srgbClr val="001B62"/>
    </a:custClr>
    <a:custClr name="Dark purple">
      <a:srgbClr val="3F0343"/>
    </a:custClr>
    <a:custClr name="Dark green">
      <a:srgbClr val="00293A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yellow">
      <a:srgbClr val="FFF500"/>
    </a:custClr>
    <a:custClr name="AO light grey 75%">
      <a:srgbClr val="E5DFD8"/>
    </a:custClr>
    <a:custClr name="Blue">
      <a:srgbClr val="1E4DAC"/>
    </a:custClr>
    <a:custClr name="Purple">
      <a:srgbClr val="5D0255"/>
    </a:custClr>
    <a:custClr name="Green">
      <a:srgbClr val="00504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50%">
      <a:srgbClr val="EEEAE5"/>
    </a:custClr>
    <a:custClr name="AO active blue">
      <a:srgbClr val="3B7FF6"/>
    </a:custClr>
    <a:custClr name="Purple">
      <a:srgbClr val="7B0067"/>
    </a:custClr>
    <a:custClr name="Green">
      <a:srgbClr val="00765C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25%">
      <a:srgbClr val="F6F4F2"/>
    </a:custClr>
    <a:custClr name="Blue">
      <a:srgbClr val="20B8FA"/>
    </a:custClr>
    <a:custClr name="Red">
      <a:srgbClr val="BA125E"/>
    </a:custClr>
    <a:custClr name="Green">
      <a:srgbClr val="00B17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Bright blue">
      <a:srgbClr val="04F1FE"/>
    </a:custClr>
    <a:custClr name="Bright red">
      <a:srgbClr val="F92355"/>
    </a:custClr>
    <a:custClr name="Bright green">
      <a:srgbClr val="00EB9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ao_trauma_16_9.potx" id="{311F20B9-AB8E-450E-B795-F0B5229AFBC0}" vid="{F22B2A4D-C499-458A-BC21-75677EF59285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04246924CF1414DBD7AD4A82925FDB2" ma:contentTypeVersion="15" ma:contentTypeDescription="Ein neues Dokument erstellen." ma:contentTypeScope="" ma:versionID="dcd68a8e82ed486641083ee722565c2e">
  <xsd:schema xmlns:xsd="http://www.w3.org/2001/XMLSchema" xmlns:xs="http://www.w3.org/2001/XMLSchema" xmlns:p="http://schemas.microsoft.com/office/2006/metadata/properties" xmlns:ns2="44db8697-2e7a-4e87-9b3b-692136ca6e6a" xmlns:ns3="c6bd1dba-8600-4c0e-bd10-07ded95964f9" targetNamespace="http://schemas.microsoft.com/office/2006/metadata/properties" ma:root="true" ma:fieldsID="4dc61d07fa37e1a2bea1de7a6848e289" ns2:_="" ns3:_="">
    <xsd:import namespace="44db8697-2e7a-4e87-9b3b-692136ca6e6a"/>
    <xsd:import namespace="c6bd1dba-8600-4c0e-bd10-07ded95964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db8697-2e7a-4e87-9b3b-692136ca6e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ce024bb1-4b40-4e46-b00a-f708035d0e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bd1dba-8600-4c0e-bd10-07ded95964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4db8697-2e7a-4e87-9b3b-692136ca6e6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9DA8D-F4F5-46BE-A98D-729C691E84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469D45-77C9-4737-8948-787FCBF5F1F3}"/>
</file>

<file path=customXml/itemProps3.xml><?xml version="1.0" encoding="utf-8"?>
<ds:datastoreItem xmlns:ds="http://schemas.openxmlformats.org/officeDocument/2006/customXml" ds:itemID="{77CCB51A-46FF-4884-A131-E47DD6D74907}">
  <ds:schemaRefs>
    <ds:schemaRef ds:uri="73995102-056c-4a51-bfb1-c663c0490c5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2e5162b4-c70b-477c-8fa3-c9cdb63e7b3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ao_spine_16_9</Template>
  <TotalTime>0</TotalTime>
  <Words>118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Office</vt:lpstr>
      <vt:lpstr>PowerPoint Presentation</vt:lpstr>
      <vt:lpstr>What was done? (what new educational  technology was included in the event?) </vt:lpstr>
      <vt:lpstr>Learning objectives and steps covered</vt:lpstr>
      <vt:lpstr>Photos of a station (and description)</vt:lpstr>
      <vt:lpstr>What was the feedback and evaluation data?</vt:lpstr>
      <vt:lpstr>What were the lessons learned?  (best practices to share)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Requests from Taskforces</dc:title>
  <dc:creator>Michael Cunningham</dc:creator>
  <cp:lastModifiedBy>Michael Cunningham</cp:lastModifiedBy>
  <cp:revision>11</cp:revision>
  <dcterms:created xsi:type="dcterms:W3CDTF">2021-10-11T16:21:41Z</dcterms:created>
  <dcterms:modified xsi:type="dcterms:W3CDTF">2022-09-20T11:10:22Z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bel">
    <vt:i4>0</vt:i4>
  </property>
  <property fmtid="{D5CDD505-2E9C-101B-9397-08002B2CF9AE}" pid="3" name="ContentTypeId">
    <vt:lpwstr>0x010100482383CBCAF3A545BC7144B0E12C7B2C</vt:lpwstr>
  </property>
</Properties>
</file>