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5" r:id="rId2"/>
    <p:sldId id="276" r:id="rId3"/>
    <p:sldId id="277" r:id="rId4"/>
    <p:sldId id="278" r:id="rId5"/>
    <p:sldId id="274" r:id="rId6"/>
  </p:sldIdLst>
  <p:sldSz cx="17354550" cy="43205400"/>
  <p:notesSz cx="9866313" cy="14295438"/>
  <p:custDataLst>
    <p:tags r:id="rId8"/>
  </p:custDataLst>
  <p:defaultTextStyle>
    <a:defPPr>
      <a:defRPr lang="de-DE"/>
    </a:defPPr>
    <a:lvl1pPr marL="0" algn="l" defTabSz="154716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73582" algn="l" defTabSz="154716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47165" algn="l" defTabSz="154716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320747" algn="l" defTabSz="154716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94330" algn="l" defTabSz="154716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67912" algn="l" defTabSz="154716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641494" algn="l" defTabSz="154716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415077" algn="l" defTabSz="154716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88659" algn="l" defTabSz="154716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54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CB8"/>
    <a:srgbClr val="042D99"/>
    <a:srgbClr val="EB8D8D"/>
    <a:srgbClr val="001B62"/>
    <a:srgbClr val="042D98"/>
    <a:srgbClr val="F7F7F7"/>
    <a:srgbClr val="81BEFE"/>
    <a:srgbClr val="7F7B76"/>
    <a:srgbClr val="494744"/>
    <a:srgbClr val="EA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0" autoAdjust="0"/>
    <p:restoredTop sz="94660"/>
  </p:normalViewPr>
  <p:slideViewPr>
    <p:cSldViewPr>
      <p:cViewPr varScale="1">
        <p:scale>
          <a:sx n="19" d="100"/>
          <a:sy n="19" d="100"/>
        </p:scale>
        <p:origin x="3738" y="126"/>
      </p:cViewPr>
      <p:guideLst>
        <p:guide orient="horz" pos="13608"/>
        <p:guide pos="54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717255"/>
          </a:xfrm>
          <a:prstGeom prst="rect">
            <a:avLst/>
          </a:prstGeom>
        </p:spPr>
        <p:txBody>
          <a:bodyPr vert="horz" lIns="138065" tIns="69033" rIns="138065" bIns="69033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717255"/>
          </a:xfrm>
          <a:prstGeom prst="rect">
            <a:avLst/>
          </a:prstGeom>
        </p:spPr>
        <p:txBody>
          <a:bodyPr vert="horz" lIns="138065" tIns="69033" rIns="138065" bIns="69033" rtlCol="0"/>
          <a:lstStyle>
            <a:lvl1pPr algn="r">
              <a:defRPr sz="1800"/>
            </a:lvl1pPr>
          </a:lstStyle>
          <a:p>
            <a:fld id="{A68C6079-6C1E-4F63-BE67-8D32D67AD38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5575" y="1787525"/>
            <a:ext cx="1935163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065" tIns="69033" rIns="138065" bIns="690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6879679"/>
            <a:ext cx="7893050" cy="5628829"/>
          </a:xfrm>
          <a:prstGeom prst="rect">
            <a:avLst/>
          </a:prstGeom>
        </p:spPr>
        <p:txBody>
          <a:bodyPr vert="horz" lIns="138065" tIns="69033" rIns="138065" bIns="690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578186"/>
            <a:ext cx="4275402" cy="717253"/>
          </a:xfrm>
          <a:prstGeom prst="rect">
            <a:avLst/>
          </a:prstGeom>
        </p:spPr>
        <p:txBody>
          <a:bodyPr vert="horz" lIns="138065" tIns="69033" rIns="138065" bIns="69033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8" y="13578186"/>
            <a:ext cx="4275402" cy="717253"/>
          </a:xfrm>
          <a:prstGeom prst="rect">
            <a:avLst/>
          </a:prstGeom>
        </p:spPr>
        <p:txBody>
          <a:bodyPr vert="horz" lIns="138065" tIns="69033" rIns="138065" bIns="69033" rtlCol="0" anchor="b"/>
          <a:lstStyle>
            <a:lvl1pPr algn="r">
              <a:defRPr sz="1800"/>
            </a:lvl1pPr>
          </a:lstStyle>
          <a:p>
            <a:fld id="{252183A6-E69D-4509-81C9-186EE53E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3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591" y="13421681"/>
            <a:ext cx="14751368" cy="9261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3186" y="24483060"/>
            <a:ext cx="12148185" cy="11041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7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4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20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94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6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41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1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188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886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438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82049" y="1730227"/>
            <a:ext cx="3904774" cy="368646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731" y="1730227"/>
            <a:ext cx="11425079" cy="368646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74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472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890" y="27763480"/>
            <a:ext cx="14751368" cy="8581071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890" y="18312298"/>
            <a:ext cx="14751368" cy="9451179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73613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4722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20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0944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8680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416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1529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18891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699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728" y="10081261"/>
            <a:ext cx="7664926" cy="28513568"/>
          </a:xfrm>
        </p:spPr>
        <p:txBody>
          <a:bodyPr/>
          <a:lstStyle>
            <a:lvl1pPr>
              <a:defRPr sz="4701"/>
            </a:lvl1pPr>
            <a:lvl2pPr>
              <a:defRPr sz="41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1896" y="10081261"/>
            <a:ext cx="7664926" cy="28513568"/>
          </a:xfrm>
        </p:spPr>
        <p:txBody>
          <a:bodyPr/>
          <a:lstStyle>
            <a:lvl1pPr>
              <a:defRPr sz="4701"/>
            </a:lvl1pPr>
            <a:lvl2pPr>
              <a:defRPr sz="41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150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728" y="9671213"/>
            <a:ext cx="7667940" cy="4030501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3613" indent="0">
              <a:buNone/>
              <a:defRPr sz="3400" b="1"/>
            </a:lvl2pPr>
            <a:lvl3pPr marL="1547228" indent="0">
              <a:buNone/>
              <a:defRPr sz="3000" b="1"/>
            </a:lvl3pPr>
            <a:lvl4pPr marL="2320841" indent="0">
              <a:buNone/>
              <a:defRPr sz="2700" b="1"/>
            </a:lvl4pPr>
            <a:lvl5pPr marL="3094455" indent="0">
              <a:buNone/>
              <a:defRPr sz="2700" b="1"/>
            </a:lvl5pPr>
            <a:lvl6pPr marL="3868068" indent="0">
              <a:buNone/>
              <a:defRPr sz="2700" b="1"/>
            </a:lvl6pPr>
            <a:lvl7pPr marL="4641682" indent="0">
              <a:buNone/>
              <a:defRPr sz="2700" b="1"/>
            </a:lvl7pPr>
            <a:lvl8pPr marL="5415296" indent="0">
              <a:buNone/>
              <a:defRPr sz="2700" b="1"/>
            </a:lvl8pPr>
            <a:lvl9pPr marL="6188910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728" y="13701714"/>
            <a:ext cx="7667940" cy="24893116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15871" y="9671213"/>
            <a:ext cx="7670952" cy="4030501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3613" indent="0">
              <a:buNone/>
              <a:defRPr sz="3400" b="1"/>
            </a:lvl2pPr>
            <a:lvl3pPr marL="1547228" indent="0">
              <a:buNone/>
              <a:defRPr sz="3000" b="1"/>
            </a:lvl3pPr>
            <a:lvl4pPr marL="2320841" indent="0">
              <a:buNone/>
              <a:defRPr sz="2700" b="1"/>
            </a:lvl4pPr>
            <a:lvl5pPr marL="3094455" indent="0">
              <a:buNone/>
              <a:defRPr sz="2700" b="1"/>
            </a:lvl5pPr>
            <a:lvl6pPr marL="3868068" indent="0">
              <a:buNone/>
              <a:defRPr sz="2700" b="1"/>
            </a:lvl6pPr>
            <a:lvl7pPr marL="4641682" indent="0">
              <a:buNone/>
              <a:defRPr sz="2700" b="1"/>
            </a:lvl7pPr>
            <a:lvl8pPr marL="5415296" indent="0">
              <a:buNone/>
              <a:defRPr sz="2700" b="1"/>
            </a:lvl8pPr>
            <a:lvl9pPr marL="6188910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15871" y="13701714"/>
            <a:ext cx="7670952" cy="24893116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716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222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569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31" y="1720222"/>
            <a:ext cx="5709527" cy="732091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5147" y="1720217"/>
            <a:ext cx="9701676" cy="36874613"/>
          </a:xfrm>
        </p:spPr>
        <p:txBody>
          <a:bodyPr/>
          <a:lstStyle>
            <a:lvl1pPr>
              <a:defRPr sz="5400"/>
            </a:lvl1pPr>
            <a:lvl2pPr>
              <a:defRPr sz="4701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731" y="9041133"/>
            <a:ext cx="5709527" cy="29553696"/>
          </a:xfrm>
        </p:spPr>
        <p:txBody>
          <a:bodyPr/>
          <a:lstStyle>
            <a:lvl1pPr marL="0" indent="0">
              <a:buNone/>
              <a:defRPr sz="2400"/>
            </a:lvl1pPr>
            <a:lvl2pPr marL="773613" indent="0">
              <a:buNone/>
              <a:defRPr sz="2000"/>
            </a:lvl2pPr>
            <a:lvl3pPr marL="1547228" indent="0">
              <a:buNone/>
              <a:defRPr sz="1700"/>
            </a:lvl3pPr>
            <a:lvl4pPr marL="2320841" indent="0">
              <a:buNone/>
              <a:defRPr sz="1500"/>
            </a:lvl4pPr>
            <a:lvl5pPr marL="3094455" indent="0">
              <a:buNone/>
              <a:defRPr sz="1500"/>
            </a:lvl5pPr>
            <a:lvl6pPr marL="3868068" indent="0">
              <a:buNone/>
              <a:defRPr sz="1500"/>
            </a:lvl6pPr>
            <a:lvl7pPr marL="4641682" indent="0">
              <a:buNone/>
              <a:defRPr sz="1500"/>
            </a:lvl7pPr>
            <a:lvl8pPr marL="5415296" indent="0">
              <a:buNone/>
              <a:defRPr sz="1500"/>
            </a:lvl8pPr>
            <a:lvl9pPr marL="618891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603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613" y="30243782"/>
            <a:ext cx="10412730" cy="3570451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1613" y="3860481"/>
            <a:ext cx="10412730" cy="25923240"/>
          </a:xfrm>
        </p:spPr>
        <p:txBody>
          <a:bodyPr/>
          <a:lstStyle>
            <a:lvl1pPr marL="0" indent="0">
              <a:buNone/>
              <a:defRPr sz="5400"/>
            </a:lvl1pPr>
            <a:lvl2pPr marL="773613" indent="0">
              <a:buNone/>
              <a:defRPr sz="4701"/>
            </a:lvl2pPr>
            <a:lvl3pPr marL="1547228" indent="0">
              <a:buNone/>
              <a:defRPr sz="4100"/>
            </a:lvl3pPr>
            <a:lvl4pPr marL="2320841" indent="0">
              <a:buNone/>
              <a:defRPr sz="3400"/>
            </a:lvl4pPr>
            <a:lvl5pPr marL="3094455" indent="0">
              <a:buNone/>
              <a:defRPr sz="3400"/>
            </a:lvl5pPr>
            <a:lvl6pPr marL="3868068" indent="0">
              <a:buNone/>
              <a:defRPr sz="3400"/>
            </a:lvl6pPr>
            <a:lvl7pPr marL="4641682" indent="0">
              <a:buNone/>
              <a:defRPr sz="3400"/>
            </a:lvl7pPr>
            <a:lvl8pPr marL="5415296" indent="0">
              <a:buNone/>
              <a:defRPr sz="3400"/>
            </a:lvl8pPr>
            <a:lvl9pPr marL="6188910" indent="0">
              <a:buNone/>
              <a:defRPr sz="3400"/>
            </a:lvl9pPr>
          </a:lstStyle>
          <a:p>
            <a:r>
              <a:rPr lang="en-US"/>
              <a:t>Click icon to add picture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613" y="33814233"/>
            <a:ext cx="10412730" cy="5070629"/>
          </a:xfrm>
        </p:spPr>
        <p:txBody>
          <a:bodyPr/>
          <a:lstStyle>
            <a:lvl1pPr marL="0" indent="0">
              <a:buNone/>
              <a:defRPr sz="2400"/>
            </a:lvl1pPr>
            <a:lvl2pPr marL="773613" indent="0">
              <a:buNone/>
              <a:defRPr sz="2000"/>
            </a:lvl2pPr>
            <a:lvl3pPr marL="1547228" indent="0">
              <a:buNone/>
              <a:defRPr sz="1700"/>
            </a:lvl3pPr>
            <a:lvl4pPr marL="2320841" indent="0">
              <a:buNone/>
              <a:defRPr sz="1500"/>
            </a:lvl4pPr>
            <a:lvl5pPr marL="3094455" indent="0">
              <a:buNone/>
              <a:defRPr sz="1500"/>
            </a:lvl5pPr>
            <a:lvl6pPr marL="3868068" indent="0">
              <a:buNone/>
              <a:defRPr sz="1500"/>
            </a:lvl6pPr>
            <a:lvl7pPr marL="4641682" indent="0">
              <a:buNone/>
              <a:defRPr sz="1500"/>
            </a:lvl7pPr>
            <a:lvl8pPr marL="5415296" indent="0">
              <a:buNone/>
              <a:defRPr sz="1500"/>
            </a:lvl8pPr>
            <a:lvl9pPr marL="618891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34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731" y="1730222"/>
            <a:ext cx="15619095" cy="7200899"/>
          </a:xfrm>
          <a:prstGeom prst="rect">
            <a:avLst/>
          </a:prstGeom>
        </p:spPr>
        <p:txBody>
          <a:bodyPr vert="horz" lIns="154716" tIns="77358" rIns="154716" bIns="773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731" y="10081261"/>
            <a:ext cx="15619095" cy="28513568"/>
          </a:xfrm>
          <a:prstGeom prst="rect">
            <a:avLst/>
          </a:prstGeom>
        </p:spPr>
        <p:txBody>
          <a:bodyPr vert="horz" lIns="154716" tIns="77358" rIns="154716" bIns="773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9" y="40045013"/>
            <a:ext cx="4049395" cy="2300285"/>
          </a:xfrm>
          <a:prstGeom prst="rect">
            <a:avLst/>
          </a:prstGeom>
        </p:spPr>
        <p:txBody>
          <a:bodyPr vert="horz" lIns="154716" tIns="77358" rIns="154716" bIns="77358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8901-88BB-4C9B-97F0-9FEBCBFBBE07}" type="datetimeFigureOut">
              <a:rPr lang="de-CH" smtClean="0"/>
              <a:t>05.01.2021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9471" y="40045013"/>
            <a:ext cx="5495608" cy="2300285"/>
          </a:xfrm>
          <a:prstGeom prst="rect">
            <a:avLst/>
          </a:prstGeom>
        </p:spPr>
        <p:txBody>
          <a:bodyPr vert="horz" lIns="154716" tIns="77358" rIns="154716" bIns="77358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434" y="40045013"/>
            <a:ext cx="4049395" cy="2300285"/>
          </a:xfrm>
          <a:prstGeom prst="rect">
            <a:avLst/>
          </a:prstGeom>
        </p:spPr>
        <p:txBody>
          <a:bodyPr vert="horz" lIns="154716" tIns="77358" rIns="154716" bIns="7735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71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47228" rtl="0" eaLnBrk="1" latinLnBrk="0" hangingPunct="1">
        <a:spcBef>
          <a:spcPct val="0"/>
        </a:spcBef>
        <a:buNone/>
        <a:defRPr sz="7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0210" indent="-580210" algn="l" defTabSz="1547228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57122" indent="-483509" algn="l" defTabSz="1547228" rtl="0" eaLnBrk="1" latinLnBrk="0" hangingPunct="1">
        <a:spcBef>
          <a:spcPct val="20000"/>
        </a:spcBef>
        <a:buFont typeface="Arial" pitchFamily="34" charset="0"/>
        <a:buChar char="–"/>
        <a:defRPr sz="4701" kern="1200">
          <a:solidFill>
            <a:schemeClr val="tx1"/>
          </a:solidFill>
          <a:latin typeface="+mn-lt"/>
          <a:ea typeface="+mn-ea"/>
          <a:cs typeface="+mn-cs"/>
        </a:defRPr>
      </a:lvl2pPr>
      <a:lvl3pPr marL="1934035" indent="-386807" algn="l" defTabSz="1547228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07647" indent="-386807" algn="l" defTabSz="1547228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81262" indent="-386807" algn="l" defTabSz="1547228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54875" indent="-386807" algn="l" defTabSz="154722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28490" indent="-386807" algn="l" defTabSz="154722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02103" indent="-386807" algn="l" defTabSz="154722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75716" indent="-386807" algn="l" defTabSz="154722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54722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3613" algn="l" defTabSz="154722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47228" algn="l" defTabSz="154722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20841" algn="l" defTabSz="154722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4455" algn="l" defTabSz="154722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68068" algn="l" defTabSz="154722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41682" algn="l" defTabSz="154722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15296" algn="l" defTabSz="154722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88910" algn="l" defTabSz="154722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47EECA-56F7-49E7-93C7-FB9C584ED2DC}"/>
              </a:ext>
            </a:extLst>
          </p:cNvPr>
          <p:cNvSpPr/>
          <p:nvPr/>
        </p:nvSpPr>
        <p:spPr>
          <a:xfrm>
            <a:off x="-12576" y="-8666"/>
            <a:ext cx="17339095" cy="5736872"/>
          </a:xfrm>
          <a:prstGeom prst="rect">
            <a:avLst/>
          </a:prstGeom>
          <a:solidFill>
            <a:srgbClr val="042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7A1B8-7908-473C-AB9D-054A9A9EC7F1}"/>
              </a:ext>
            </a:extLst>
          </p:cNvPr>
          <p:cNvSpPr txBox="1"/>
          <p:nvPr/>
        </p:nvSpPr>
        <p:spPr>
          <a:xfrm>
            <a:off x="580240" y="2583658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E-mail</a:t>
            </a:r>
            <a:r>
              <a:rPr lang="de-CH" sz="4400" b="1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best</a:t>
            </a:r>
            <a:r>
              <a:rPr lang="de-CH" sz="4400" b="1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practice</a:t>
            </a:r>
            <a:endParaRPr lang="de-CH" sz="4400" b="1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  <a:p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AO Trauma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event</a:t>
            </a:r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promotion</a:t>
            </a:r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portal</a:t>
            </a:r>
            <a:endParaRPr lang="de-CH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  <a:p>
            <a:endParaRPr lang="en-US" b="1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B03FC3-D955-4F9E-8C83-96276576B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5" y="267091"/>
            <a:ext cx="1415808" cy="88954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80A2F9E-7331-41EF-990B-B1F46CED5EB2}"/>
              </a:ext>
            </a:extLst>
          </p:cNvPr>
          <p:cNvSpPr txBox="1"/>
          <p:nvPr/>
        </p:nvSpPr>
        <p:spPr>
          <a:xfrm>
            <a:off x="833872" y="6120980"/>
            <a:ext cx="1346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Successful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e-mail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examples</a:t>
            </a:r>
            <a:endParaRPr lang="en-US" sz="4000" b="1" dirty="0">
              <a:solidFill>
                <a:srgbClr val="042D98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C5861C3-5384-4285-A774-1C30A37AF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3"/>
          <a:stretch/>
        </p:blipFill>
        <p:spPr>
          <a:xfrm>
            <a:off x="344649" y="7244660"/>
            <a:ext cx="16665252" cy="35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47EECA-56F7-49E7-93C7-FB9C584ED2DC}"/>
              </a:ext>
            </a:extLst>
          </p:cNvPr>
          <p:cNvSpPr/>
          <p:nvPr/>
        </p:nvSpPr>
        <p:spPr>
          <a:xfrm>
            <a:off x="-12576" y="-8666"/>
            <a:ext cx="17339095" cy="5736872"/>
          </a:xfrm>
          <a:prstGeom prst="rect">
            <a:avLst/>
          </a:prstGeom>
          <a:solidFill>
            <a:srgbClr val="042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7A1B8-7908-473C-AB9D-054A9A9EC7F1}"/>
              </a:ext>
            </a:extLst>
          </p:cNvPr>
          <p:cNvSpPr txBox="1"/>
          <p:nvPr/>
        </p:nvSpPr>
        <p:spPr>
          <a:xfrm>
            <a:off x="580240" y="2583658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E-mail</a:t>
            </a:r>
            <a:r>
              <a:rPr lang="de-CH" sz="4400" b="1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best</a:t>
            </a:r>
            <a:r>
              <a:rPr lang="de-CH" sz="4400" b="1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practice</a:t>
            </a:r>
            <a:endParaRPr lang="de-CH" sz="4400" b="1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  <a:p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AO Trauma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event</a:t>
            </a:r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promotion</a:t>
            </a:r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portal</a:t>
            </a:r>
            <a:endParaRPr lang="de-CH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  <a:p>
            <a:endParaRPr lang="en-US" b="1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B03FC3-D955-4F9E-8C83-96276576B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5" y="267091"/>
            <a:ext cx="1415808" cy="88954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80A2F9E-7331-41EF-990B-B1F46CED5EB2}"/>
              </a:ext>
            </a:extLst>
          </p:cNvPr>
          <p:cNvSpPr txBox="1"/>
          <p:nvPr/>
        </p:nvSpPr>
        <p:spPr>
          <a:xfrm>
            <a:off x="833872" y="6120980"/>
            <a:ext cx="1346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Successful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e-mail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examples</a:t>
            </a:r>
            <a:endParaRPr lang="en-US" sz="4000" b="1" dirty="0">
              <a:solidFill>
                <a:srgbClr val="042D98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AEFB4-3232-402D-9F0D-7F5A94115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580240" y="7155227"/>
            <a:ext cx="16664400" cy="353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4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47EECA-56F7-49E7-93C7-FB9C584ED2DC}"/>
              </a:ext>
            </a:extLst>
          </p:cNvPr>
          <p:cNvSpPr/>
          <p:nvPr/>
        </p:nvSpPr>
        <p:spPr>
          <a:xfrm>
            <a:off x="-12576" y="-8666"/>
            <a:ext cx="17339095" cy="5736872"/>
          </a:xfrm>
          <a:prstGeom prst="rect">
            <a:avLst/>
          </a:prstGeom>
          <a:solidFill>
            <a:srgbClr val="042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7A1B8-7908-473C-AB9D-054A9A9EC7F1}"/>
              </a:ext>
            </a:extLst>
          </p:cNvPr>
          <p:cNvSpPr txBox="1"/>
          <p:nvPr/>
        </p:nvSpPr>
        <p:spPr>
          <a:xfrm>
            <a:off x="580240" y="2583658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E-mail</a:t>
            </a:r>
            <a:r>
              <a:rPr lang="de-CH" sz="4400" b="1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best</a:t>
            </a:r>
            <a:r>
              <a:rPr lang="de-CH" sz="4400" b="1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practice</a:t>
            </a:r>
            <a:endParaRPr lang="de-CH" sz="4400" b="1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  <a:p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AO Trauma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event</a:t>
            </a:r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promotion</a:t>
            </a:r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portal</a:t>
            </a:r>
            <a:endParaRPr lang="de-CH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  <a:p>
            <a:endParaRPr lang="en-US" b="1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B03FC3-D955-4F9E-8C83-96276576B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5" y="267091"/>
            <a:ext cx="1415808" cy="88954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80A2F9E-7331-41EF-990B-B1F46CED5EB2}"/>
              </a:ext>
            </a:extLst>
          </p:cNvPr>
          <p:cNvSpPr txBox="1"/>
          <p:nvPr/>
        </p:nvSpPr>
        <p:spPr>
          <a:xfrm>
            <a:off x="833872" y="6120980"/>
            <a:ext cx="1346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Successful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e-mail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examples</a:t>
            </a:r>
            <a:endParaRPr lang="en-US" sz="4000" b="1" dirty="0">
              <a:solidFill>
                <a:srgbClr val="042D98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4EB7B81-74AF-487A-A002-241BF25B6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0"/>
          <a:stretch/>
        </p:blipFill>
        <p:spPr>
          <a:xfrm>
            <a:off x="345075" y="7230175"/>
            <a:ext cx="16664400" cy="3525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2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47EECA-56F7-49E7-93C7-FB9C584ED2DC}"/>
              </a:ext>
            </a:extLst>
          </p:cNvPr>
          <p:cNvSpPr/>
          <p:nvPr/>
        </p:nvSpPr>
        <p:spPr>
          <a:xfrm>
            <a:off x="-12576" y="-8666"/>
            <a:ext cx="17339095" cy="5736872"/>
          </a:xfrm>
          <a:prstGeom prst="rect">
            <a:avLst/>
          </a:prstGeom>
          <a:solidFill>
            <a:srgbClr val="042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7A1B8-7908-473C-AB9D-054A9A9EC7F1}"/>
              </a:ext>
            </a:extLst>
          </p:cNvPr>
          <p:cNvSpPr txBox="1"/>
          <p:nvPr/>
        </p:nvSpPr>
        <p:spPr>
          <a:xfrm>
            <a:off x="580240" y="2583658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E-mail</a:t>
            </a:r>
            <a:r>
              <a:rPr lang="de-CH" sz="4400" b="1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best</a:t>
            </a:r>
            <a:r>
              <a:rPr lang="de-CH" sz="4400" b="1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practice</a:t>
            </a:r>
            <a:endParaRPr lang="de-CH" sz="4400" b="1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  <a:p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AO Trauma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event</a:t>
            </a:r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promotion</a:t>
            </a:r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portal</a:t>
            </a:r>
            <a:endParaRPr lang="de-CH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  <a:p>
            <a:endParaRPr lang="en-US" b="1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B03FC3-D955-4F9E-8C83-96276576B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5" y="267091"/>
            <a:ext cx="1415808" cy="88954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80A2F9E-7331-41EF-990B-B1F46CED5EB2}"/>
              </a:ext>
            </a:extLst>
          </p:cNvPr>
          <p:cNvSpPr txBox="1"/>
          <p:nvPr/>
        </p:nvSpPr>
        <p:spPr>
          <a:xfrm>
            <a:off x="833872" y="6120980"/>
            <a:ext cx="1346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Successful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e-mail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examples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(3rd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party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solidFill>
                <a:srgbClr val="042D98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Graphical user interface, website, Teams&#10;&#10;Description automatically generated">
            <a:extLst>
              <a:ext uri="{FF2B5EF4-FFF2-40B4-BE49-F238E27FC236}">
                <a16:creationId xmlns:a16="http://schemas.microsoft.com/office/drawing/2014/main" id="{3FC0CA19-BD76-4753-97E9-5EC3FBB7A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r="15768"/>
          <a:stretch/>
        </p:blipFill>
        <p:spPr>
          <a:xfrm>
            <a:off x="580239" y="7132733"/>
            <a:ext cx="16017915" cy="12156417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BAFA6FC-B453-4A34-9064-E1B4778CC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9" y="20079122"/>
            <a:ext cx="14707710" cy="205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9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47EECA-56F7-49E7-93C7-FB9C584ED2DC}"/>
              </a:ext>
            </a:extLst>
          </p:cNvPr>
          <p:cNvSpPr/>
          <p:nvPr/>
        </p:nvSpPr>
        <p:spPr>
          <a:xfrm>
            <a:off x="-12576" y="-8666"/>
            <a:ext cx="17339095" cy="5736872"/>
          </a:xfrm>
          <a:prstGeom prst="rect">
            <a:avLst/>
          </a:prstGeom>
          <a:solidFill>
            <a:srgbClr val="042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7A1B8-7908-473C-AB9D-054A9A9EC7F1}"/>
              </a:ext>
            </a:extLst>
          </p:cNvPr>
          <p:cNvSpPr txBox="1"/>
          <p:nvPr/>
        </p:nvSpPr>
        <p:spPr>
          <a:xfrm>
            <a:off x="580240" y="2583658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E-mail</a:t>
            </a:r>
            <a:r>
              <a:rPr lang="de-CH" sz="4400" b="1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best</a:t>
            </a:r>
            <a:r>
              <a:rPr lang="de-CH" sz="4400" b="1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practice</a:t>
            </a:r>
            <a:endParaRPr lang="de-CH" sz="4400" b="1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  <a:p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AO Trauma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event</a:t>
            </a:r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promotion</a:t>
            </a:r>
            <a:r>
              <a:rPr lang="de-CH" dirty="0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portal</a:t>
            </a:r>
            <a:endParaRPr lang="de-CH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  <a:p>
            <a:endParaRPr lang="en-US" b="1" dirty="0">
              <a:solidFill>
                <a:schemeClr val="bg1"/>
              </a:solidFill>
              <a:latin typeface="Suisse Int'l" panose="020B0504000000000000" pitchFamily="34" charset="-78"/>
              <a:cs typeface="Suisse Int'l" panose="020B0504000000000000" pitchFamily="34" charset="-78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B03FC3-D955-4F9E-8C83-96276576B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5" y="267091"/>
            <a:ext cx="1415808" cy="88954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80A2F9E-7331-41EF-990B-B1F46CED5EB2}"/>
              </a:ext>
            </a:extLst>
          </p:cNvPr>
          <p:cNvSpPr txBox="1"/>
          <p:nvPr/>
        </p:nvSpPr>
        <p:spPr>
          <a:xfrm>
            <a:off x="833872" y="6120980"/>
            <a:ext cx="1346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Successful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e-mail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examples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(3rd </a:t>
            </a:r>
            <a:r>
              <a:rPr lang="de-CH" sz="4000" b="1" dirty="0" err="1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party</a:t>
            </a:r>
            <a:r>
              <a:rPr lang="de-CH" sz="4000" b="1" dirty="0">
                <a:solidFill>
                  <a:srgbClr val="042D98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solidFill>
                <a:srgbClr val="042D98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BA24D7E1-CDC8-4519-8E87-6C3180475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47" y="7241236"/>
            <a:ext cx="14045971" cy="18900855"/>
          </a:xfrm>
          <a:prstGeom prst="rect">
            <a:avLst/>
          </a:prstGeom>
        </p:spPr>
      </p:pic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919887A-E19B-451A-87A1-64F881903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02" y="24596595"/>
            <a:ext cx="12017804" cy="160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97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839c4af37e9fb775237f959e1658ef4eeea9cb"/>
</p:tagLst>
</file>

<file path=ppt/theme/theme1.xml><?xml version="1.0" encoding="utf-8"?>
<a:theme xmlns:a="http://schemas.openxmlformats.org/drawingml/2006/main" name="blank">
  <a:themeElements>
    <a:clrScheme name="aof_colors_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529B"/>
      </a:accent1>
      <a:accent2>
        <a:srgbClr val="F08A00"/>
      </a:accent2>
      <a:accent3>
        <a:srgbClr val="83D0F0"/>
      </a:accent3>
      <a:accent4>
        <a:srgbClr val="B6C600"/>
      </a:accent4>
      <a:accent5>
        <a:srgbClr val="747476"/>
      </a:accent5>
      <a:accent6>
        <a:srgbClr val="FFD91A"/>
      </a:accent6>
      <a:hlink>
        <a:srgbClr val="29529B"/>
      </a:hlink>
      <a:folHlink>
        <a:srgbClr val="29529B"/>
      </a:folHlink>
    </a:clrScheme>
    <a:fontScheme name="aof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63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Suisse Int'l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akallivr</dc:creator>
  <cp:lastModifiedBy>Sabine König</cp:lastModifiedBy>
  <cp:revision>285</cp:revision>
  <cp:lastPrinted>2018-02-20T11:05:11Z</cp:lastPrinted>
  <dcterms:created xsi:type="dcterms:W3CDTF">2017-07-10T14:17:50Z</dcterms:created>
  <dcterms:modified xsi:type="dcterms:W3CDTF">2021-01-05T15:56:58Z</dcterms:modified>
</cp:coreProperties>
</file>